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563" autoAdjust="0"/>
  </p:normalViewPr>
  <p:slideViewPr>
    <p:cSldViewPr>
      <p:cViewPr>
        <p:scale>
          <a:sx n="66" d="100"/>
          <a:sy n="66" d="100"/>
        </p:scale>
        <p:origin x="-1692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53F99-093A-4C07-AE45-CFAE728FF580}" type="datetimeFigureOut">
              <a:rPr lang="en-US" smtClean="0"/>
              <a:pPr/>
              <a:t>3/25/2015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83379-3CC2-4276-9398-376DDD2FCD0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139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Click on page to activate graphics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Click on page to activate graphics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Click on page to activate graphics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Click on page to activate graphics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3379-3CC2-4276-9398-376DDD2FCD0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1FEFE-1AB1-409C-93FC-2E6A82DABDC7}" type="datetimeFigureOut">
              <a:rPr lang="en-US" smtClean="0"/>
              <a:pPr/>
              <a:t>3/25/2015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75CAC-4BFD-4CE3-AAE7-8D64136A18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1.pn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.png"/><Relationship Id="rId10" Type="http://schemas.openxmlformats.org/officeDocument/2006/relationships/image" Target="../media/image17.png"/><Relationship Id="rId19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1.jpe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1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1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.jpeg"/><Relationship Id="rId4" Type="http://schemas.openxmlformats.org/officeDocument/2006/relationships/image" Target="../media/image5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6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6.png"/><Relationship Id="rId10" Type="http://schemas.openxmlformats.org/officeDocument/2006/relationships/image" Target="../media/image48.png"/><Relationship Id="rId4" Type="http://schemas.openxmlformats.org/officeDocument/2006/relationships/image" Target="../media/image5.png"/><Relationship Id="rId9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1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.jpe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.jpe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1.jpeg"/><Relationship Id="rId4" Type="http://schemas.openxmlformats.org/officeDocument/2006/relationships/image" Target="../media/image9.png"/><Relationship Id="rId9" Type="http://schemas.openxmlformats.org/officeDocument/2006/relationships/image" Target="../media/image8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1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3.pn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2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1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2.png"/><Relationship Id="rId15" Type="http://schemas.openxmlformats.org/officeDocument/2006/relationships/image" Target="../media/image26.png"/><Relationship Id="rId10" Type="http://schemas.openxmlformats.org/officeDocument/2006/relationships/image" Target="../media/image19.png"/><Relationship Id="rId19" Type="http://schemas.openxmlformats.org/officeDocument/2006/relationships/image" Target="../media/image1.jpeg"/><Relationship Id="rId4" Type="http://schemas.openxmlformats.org/officeDocument/2006/relationships/image" Target="../media/image9.png"/><Relationship Id="rId9" Type="http://schemas.openxmlformats.org/officeDocument/2006/relationships/image" Target="../media/image18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2.png"/><Relationship Id="rId1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2.png"/><Relationship Id="rId1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otGEN_logo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214" y="550070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214414" y="1843809"/>
            <a:ext cx="6572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With Constructing a Family Tree (Pedigree)</a:t>
            </a:r>
            <a:endParaRPr lang="en-GB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5" name="Picture 14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6" name="Picture 15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7" name="Picture 16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18" name="Picture 17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19" name="Picture 18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20" name="Picture 19" descr="speech_bubbl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28926" y="2357430"/>
            <a:ext cx="2886075" cy="1704975"/>
          </a:xfrm>
          <a:prstGeom prst="rect">
            <a:avLst/>
          </a:prstGeom>
        </p:spPr>
      </p:pic>
      <p:pic>
        <p:nvPicPr>
          <p:cNvPr id="21" name="Picture 20" descr="step8_text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214678" y="2990850"/>
            <a:ext cx="2305050" cy="438150"/>
          </a:xfrm>
          <a:prstGeom prst="rect">
            <a:avLst/>
          </a:prstGeom>
        </p:spPr>
      </p:pic>
      <p:pic>
        <p:nvPicPr>
          <p:cNvPr id="22" name="Picture 21" descr="ScotGEN_logosm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5" name="Picture 14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6" name="Picture 15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7" name="Picture 16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8" name="Picture 17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19" name="Picture 18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0" name="Picture 19" descr="speech_bubbl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5720" y="1714488"/>
            <a:ext cx="2886075" cy="1704975"/>
          </a:xfrm>
          <a:prstGeom prst="rect">
            <a:avLst/>
          </a:prstGeom>
        </p:spPr>
      </p:pic>
      <p:pic>
        <p:nvPicPr>
          <p:cNvPr id="21" name="Picture 20" descr="step9_text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28596" y="2071678"/>
            <a:ext cx="2562225" cy="1076325"/>
          </a:xfrm>
          <a:prstGeom prst="rect">
            <a:avLst/>
          </a:prstGeom>
        </p:spPr>
      </p:pic>
      <p:pic>
        <p:nvPicPr>
          <p:cNvPr id="22" name="Picture 21" descr="step9_lines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3" name="Picture 22" descr="lightbulb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858016" y="2285992"/>
            <a:ext cx="1990725" cy="2638425"/>
          </a:xfrm>
          <a:prstGeom prst="rect">
            <a:avLst/>
          </a:prstGeom>
        </p:spPr>
      </p:pic>
      <p:pic>
        <p:nvPicPr>
          <p:cNvPr id="24" name="Picture 23" descr="step10_lightbulb_text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958042" y="2814640"/>
            <a:ext cx="1828800" cy="971550"/>
          </a:xfrm>
          <a:prstGeom prst="rect">
            <a:avLst/>
          </a:prstGeom>
        </p:spPr>
      </p:pic>
      <p:pic>
        <p:nvPicPr>
          <p:cNvPr id="25" name="Picture 24" descr="ScotGEN_logosm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unaffec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4" name="Picture 13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5" name="Picture 14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6" name="Picture 15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7" name="Picture 16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18" name="Picture 17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19" name="Picture 18" descr="step9_lines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0" name="Picture 19" descr="speech_bubble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043379" y="2214554"/>
            <a:ext cx="2886075" cy="1704975"/>
          </a:xfrm>
          <a:prstGeom prst="rect">
            <a:avLst/>
          </a:prstGeom>
        </p:spPr>
      </p:pic>
      <p:pic>
        <p:nvPicPr>
          <p:cNvPr id="21" name="Picture 20" descr="step10_text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100549" y="2643182"/>
            <a:ext cx="2800350" cy="857250"/>
          </a:xfrm>
          <a:prstGeom prst="rect">
            <a:avLst/>
          </a:prstGeom>
        </p:spPr>
      </p:pic>
      <p:pic>
        <p:nvPicPr>
          <p:cNvPr id="22" name="Picture 21" descr="red_arrow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286644" y="2714620"/>
            <a:ext cx="790575" cy="142875"/>
          </a:xfrm>
          <a:prstGeom prst="rect">
            <a:avLst/>
          </a:prstGeom>
        </p:spPr>
      </p:pic>
      <p:pic>
        <p:nvPicPr>
          <p:cNvPr id="23" name="Picture 22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5" name="Picture 14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6" name="Picture 15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7" name="Picture 16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8" name="Picture 17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19" name="Picture 18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0" name="Picture 19" descr="step9_lines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1" name="Picture 20" descr="speech_bubble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22" name="Picture 21" descr="step11_text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71538" y="2143116"/>
            <a:ext cx="2562225" cy="438150"/>
          </a:xfrm>
          <a:prstGeom prst="rect">
            <a:avLst/>
          </a:prstGeom>
        </p:spPr>
      </p:pic>
      <p:pic>
        <p:nvPicPr>
          <p:cNvPr id="23" name="Picture 22" descr="ScotGEN_logosm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5" name="Picture 14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6" name="Picture 15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7" name="Picture 16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8" name="Picture 17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19" name="Picture 18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0" name="Picture 19" descr="step9_lines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1" name="Picture 20" descr="speech_bubble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22" name="Picture 21" descr="step11_symbols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0100" y="3457586"/>
            <a:ext cx="6134100" cy="1543050"/>
          </a:xfrm>
          <a:prstGeom prst="rect">
            <a:avLst/>
          </a:prstGeom>
        </p:spPr>
      </p:pic>
      <p:pic>
        <p:nvPicPr>
          <p:cNvPr id="23" name="Picture 22" descr="step12_text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85852" y="2000240"/>
            <a:ext cx="2200275" cy="64770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11" name="Picture 10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2" name="Picture 11" descr="fe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male_unaffected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5" name="Picture 14" descr="diagnose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6" name="Picture 15" descr="Helen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7" name="Picture 16" descr="James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8" name="Picture 17" descr="Jane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9" name="Picture 18" descr="Vera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20" name="Picture 19" descr="arrow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1" name="Picture 20" descr="step9_lines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2" name="Picture 21" descr="step11_symbols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0100" y="3457586"/>
            <a:ext cx="6134100" cy="1543050"/>
          </a:xfrm>
          <a:prstGeom prst="rect">
            <a:avLst/>
          </a:prstGeom>
        </p:spPr>
      </p:pic>
      <p:pic>
        <p:nvPicPr>
          <p:cNvPr id="23" name="Picture 22" descr="step13_text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71538" y="2143116"/>
            <a:ext cx="2562225" cy="43815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tep11_symbol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100" y="3457586"/>
            <a:ext cx="6134100" cy="1543050"/>
          </a:xfrm>
          <a:prstGeom prst="rect">
            <a:avLst/>
          </a:prstGeom>
        </p:spPr>
      </p:pic>
      <p:pic>
        <p:nvPicPr>
          <p:cNvPr id="11" name="Picture 10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2" name="Picture 11" descr="fe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male_unaffected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5" name="Picture 14" descr="diagnose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6" name="Picture 15" descr="Helen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7" name="Picture 16" descr="James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8" name="Picture 17" descr="Jane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9" name="Picture 18" descr="Vera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20" name="Picture 19" descr="arrow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1" name="Picture 20" descr="step9_lines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2" name="Picture 21" descr="speech_bubble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23" name="Picture 22" descr="step14_text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71538" y="2000240"/>
            <a:ext cx="2571750" cy="64770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85868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72008"/>
            <a:ext cx="723900" cy="352425"/>
          </a:xfrm>
          <a:prstGeom prst="rect">
            <a:avLst/>
          </a:prstGeom>
        </p:spPr>
      </p:pic>
      <p:pic>
        <p:nvPicPr>
          <p:cNvPr id="15" name="Picture 14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14414" y="5029216"/>
            <a:ext cx="704850" cy="685800"/>
          </a:xfrm>
          <a:prstGeom prst="rect">
            <a:avLst/>
          </a:prstGeom>
        </p:spPr>
      </p:pic>
      <p:pic>
        <p:nvPicPr>
          <p:cNvPr id="16" name="Picture 15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7" name="Picture 16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058" y="4976827"/>
            <a:ext cx="838200" cy="523875"/>
          </a:xfrm>
          <a:prstGeom prst="rect">
            <a:avLst/>
          </a:prstGeom>
        </p:spPr>
      </p:pic>
      <p:pic>
        <p:nvPicPr>
          <p:cNvPr id="18" name="Picture 17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43240" y="5000636"/>
            <a:ext cx="733425" cy="352425"/>
          </a:xfrm>
          <a:prstGeom prst="rect">
            <a:avLst/>
          </a:prstGeom>
        </p:spPr>
      </p:pic>
      <p:pic>
        <p:nvPicPr>
          <p:cNvPr id="19" name="Picture 18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735776" y="4857760"/>
            <a:ext cx="409575" cy="85725"/>
          </a:xfrm>
          <a:prstGeom prst="rect">
            <a:avLst/>
          </a:prstGeom>
        </p:spPr>
      </p:pic>
      <p:pic>
        <p:nvPicPr>
          <p:cNvPr id="20" name="Picture 19" descr="step9_lines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76401" y="3548071"/>
            <a:ext cx="4924425" cy="1095375"/>
          </a:xfrm>
          <a:prstGeom prst="rect">
            <a:avLst/>
          </a:prstGeom>
        </p:spPr>
      </p:pic>
      <p:pic>
        <p:nvPicPr>
          <p:cNvPr id="21" name="Picture 20" descr="speech_bubble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22" name="Picture 21" descr="step11_symbols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0100" y="3457586"/>
            <a:ext cx="6134100" cy="1543050"/>
          </a:xfrm>
          <a:prstGeom prst="rect">
            <a:avLst/>
          </a:prstGeom>
        </p:spPr>
      </p:pic>
      <p:pic>
        <p:nvPicPr>
          <p:cNvPr id="23" name="Picture 22" descr="step15_text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42976" y="2066920"/>
            <a:ext cx="2438400" cy="64770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11" name="Picture 10" descr="children_symbo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5984" y="3286124"/>
            <a:ext cx="4362450" cy="1533525"/>
          </a:xfrm>
          <a:prstGeom prst="rect">
            <a:avLst/>
          </a:prstGeom>
        </p:spPr>
      </p:pic>
      <p:pic>
        <p:nvPicPr>
          <p:cNvPr id="12" name="Picture 11" descr="step16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1538" y="2133594"/>
            <a:ext cx="2505075" cy="438150"/>
          </a:xfrm>
          <a:prstGeom prst="rect">
            <a:avLst/>
          </a:prstGeom>
        </p:spPr>
      </p:pic>
      <p:pic>
        <p:nvPicPr>
          <p:cNvPr id="13" name="Picture 12" descr="ScotGEN_logosm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11" name="Picture 10" descr="children_symbo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5984" y="3286124"/>
            <a:ext cx="4362450" cy="1533525"/>
          </a:xfrm>
          <a:prstGeom prst="rect">
            <a:avLst/>
          </a:prstGeom>
        </p:spPr>
      </p:pic>
      <p:pic>
        <p:nvPicPr>
          <p:cNvPr id="12" name="Picture 11" descr="step17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14414" y="2143116"/>
            <a:ext cx="2333625" cy="438150"/>
          </a:xfrm>
          <a:prstGeom prst="rect">
            <a:avLst/>
          </a:prstGeom>
        </p:spPr>
      </p:pic>
      <p:pic>
        <p:nvPicPr>
          <p:cNvPr id="13" name="Picture 12" descr="children_symbo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00745" y="4572008"/>
            <a:ext cx="1628775" cy="1057275"/>
          </a:xfrm>
          <a:prstGeom prst="rect">
            <a:avLst/>
          </a:prstGeom>
        </p:spPr>
      </p:pic>
      <p:pic>
        <p:nvPicPr>
          <p:cNvPr id="14" name="Picture 13" descr="ScotGEN_logosm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11" name="Picture 10" descr="speech_bubb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8962" y="3071810"/>
            <a:ext cx="2886075" cy="1704975"/>
          </a:xfrm>
          <a:prstGeom prst="rect">
            <a:avLst/>
          </a:prstGeom>
        </p:spPr>
      </p:pic>
      <p:pic>
        <p:nvPicPr>
          <p:cNvPr id="12" name="Picture 11" descr="start_tex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9012" y="3705230"/>
            <a:ext cx="2085975" cy="438150"/>
          </a:xfrm>
          <a:prstGeom prst="rect">
            <a:avLst/>
          </a:prstGeom>
        </p:spPr>
      </p:pic>
      <p:pic>
        <p:nvPicPr>
          <p:cNvPr id="13" name="Picture 12" descr="back_bt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14" name="Picture 13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15" name="Picture 14" descr="ScotGEN_logos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500174"/>
            <a:ext cx="2886075" cy="1704975"/>
          </a:xfrm>
          <a:prstGeom prst="rect">
            <a:avLst/>
          </a:prstGeom>
        </p:spPr>
      </p:pic>
      <p:pic>
        <p:nvPicPr>
          <p:cNvPr id="11" name="Picture 10" descr="children_symbo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5984" y="3286124"/>
            <a:ext cx="4362450" cy="1533525"/>
          </a:xfrm>
          <a:prstGeom prst="rect">
            <a:avLst/>
          </a:prstGeom>
        </p:spPr>
      </p:pic>
      <p:pic>
        <p:nvPicPr>
          <p:cNvPr id="12" name="Picture 11" descr="children_symbo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00745" y="4572008"/>
            <a:ext cx="1628775" cy="1057275"/>
          </a:xfrm>
          <a:prstGeom prst="rect">
            <a:avLst/>
          </a:prstGeom>
        </p:spPr>
      </p:pic>
      <p:pic>
        <p:nvPicPr>
          <p:cNvPr id="13" name="Picture 12" descr="step18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7281" y="1857364"/>
            <a:ext cx="2486025" cy="1076325"/>
          </a:xfrm>
          <a:prstGeom prst="rect">
            <a:avLst/>
          </a:prstGeom>
        </p:spPr>
      </p:pic>
      <p:pic>
        <p:nvPicPr>
          <p:cNvPr id="14" name="Picture 13" descr="ScotGEN_logosm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11" name="Picture 10" descr="children_symbol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3286124"/>
            <a:ext cx="4362450" cy="1533525"/>
          </a:xfrm>
          <a:prstGeom prst="rect">
            <a:avLst/>
          </a:prstGeom>
        </p:spPr>
      </p:pic>
      <p:pic>
        <p:nvPicPr>
          <p:cNvPr id="12" name="Picture 11" descr="children_symbo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00745" y="4572008"/>
            <a:ext cx="1628775" cy="1057275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7620" y="3643314"/>
            <a:ext cx="2886075" cy="1704975"/>
          </a:xfrm>
          <a:prstGeom prst="rect">
            <a:avLst/>
          </a:prstGeom>
        </p:spPr>
      </p:pic>
      <p:pic>
        <p:nvPicPr>
          <p:cNvPr id="13" name="Picture 12" descr="step19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43372" y="4357694"/>
            <a:ext cx="2343150" cy="228600"/>
          </a:xfrm>
          <a:prstGeom prst="rect">
            <a:avLst/>
          </a:prstGeom>
        </p:spPr>
      </p:pic>
      <p:pic>
        <p:nvPicPr>
          <p:cNvPr id="14" name="Picture 13" descr="red_arrow_sm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8432461">
            <a:off x="7410085" y="5151722"/>
            <a:ext cx="409575" cy="85725"/>
          </a:xfrm>
          <a:prstGeom prst="rect">
            <a:avLst/>
          </a:prstGeom>
        </p:spPr>
      </p:pic>
      <p:pic>
        <p:nvPicPr>
          <p:cNvPr id="15" name="Picture 14" descr="ScotGEN_logosm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children_symbol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3286124"/>
            <a:ext cx="4362450" cy="1533525"/>
          </a:xfrm>
          <a:prstGeom prst="rect">
            <a:avLst/>
          </a:prstGeom>
        </p:spPr>
      </p:pic>
      <p:pic>
        <p:nvPicPr>
          <p:cNvPr id="11" name="Picture 10" descr="children_symbo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00745" y="4572008"/>
            <a:ext cx="1628775" cy="1057275"/>
          </a:xfrm>
          <a:prstGeom prst="rect">
            <a:avLst/>
          </a:prstGeom>
        </p:spPr>
      </p:pic>
      <p:pic>
        <p:nvPicPr>
          <p:cNvPr id="12" name="Picture 11" descr="speech_bubbl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14480" y="2000240"/>
            <a:ext cx="2886075" cy="1704975"/>
          </a:xfrm>
          <a:prstGeom prst="rect">
            <a:avLst/>
          </a:prstGeom>
        </p:spPr>
      </p:pic>
      <p:pic>
        <p:nvPicPr>
          <p:cNvPr id="13" name="Picture 12" descr="step20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14546" y="2643182"/>
            <a:ext cx="1971675" cy="438150"/>
          </a:xfrm>
          <a:prstGeom prst="rect">
            <a:avLst/>
          </a:prstGeom>
        </p:spPr>
      </p:pic>
      <p:pic>
        <p:nvPicPr>
          <p:cNvPr id="14" name="Picture 13" descr="children_sibling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28794" y="4572008"/>
            <a:ext cx="3467100" cy="1071570"/>
          </a:xfrm>
          <a:prstGeom prst="rect">
            <a:avLst/>
          </a:prstGeom>
        </p:spPr>
      </p:pic>
      <p:pic>
        <p:nvPicPr>
          <p:cNvPr id="15" name="Picture 14" descr="ScotGEN_logosm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note_box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357562"/>
            <a:ext cx="2971800" cy="1724025"/>
          </a:xfrm>
          <a:prstGeom prst="rect">
            <a:avLst/>
          </a:prstGeom>
        </p:spPr>
      </p:pic>
      <p:pic>
        <p:nvPicPr>
          <p:cNvPr id="11" name="Picture 10" descr="recessive_tex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6610" y="3433773"/>
            <a:ext cx="2724150" cy="1495425"/>
          </a:xfrm>
          <a:prstGeom prst="rect">
            <a:avLst/>
          </a:prstGeom>
        </p:spPr>
      </p:pic>
      <p:pic>
        <p:nvPicPr>
          <p:cNvPr id="12" name="Picture 11" descr="ScotGEN_logos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recessive_symbol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2187" y="3971940"/>
            <a:ext cx="4619625" cy="1600200"/>
          </a:xfrm>
          <a:prstGeom prst="rect">
            <a:avLst/>
          </a:prstGeom>
        </p:spPr>
      </p:pic>
      <p:pic>
        <p:nvPicPr>
          <p:cNvPr id="11" name="Picture 10" descr="speech_bubb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1857364"/>
            <a:ext cx="2886075" cy="1704975"/>
          </a:xfrm>
          <a:prstGeom prst="rect">
            <a:avLst/>
          </a:prstGeom>
        </p:spPr>
      </p:pic>
      <p:pic>
        <p:nvPicPr>
          <p:cNvPr id="12" name="Picture 11" descr="recessive_condition_tex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2976" y="2157413"/>
            <a:ext cx="2276475" cy="1343025"/>
          </a:xfrm>
          <a:prstGeom prst="rect">
            <a:avLst/>
          </a:prstGeom>
        </p:spPr>
      </p:pic>
      <p:pic>
        <p:nvPicPr>
          <p:cNvPr id="13" name="Picture 12" descr="ScotGEN_logos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7" name="Picture 6" descr="next_bt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9" name="Picture 8" descr="speech_bubb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3143248"/>
            <a:ext cx="2886075" cy="1704975"/>
          </a:xfrm>
          <a:prstGeom prst="rect">
            <a:avLst/>
          </a:prstGeom>
        </p:spPr>
      </p:pic>
      <p:pic>
        <p:nvPicPr>
          <p:cNvPr id="11" name="Picture 10" descr="endactivity_tex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6160" y="3571876"/>
            <a:ext cx="2514600" cy="857250"/>
          </a:xfrm>
          <a:prstGeom prst="rect">
            <a:avLst/>
          </a:prstGeom>
        </p:spPr>
      </p:pic>
      <p:pic>
        <p:nvPicPr>
          <p:cNvPr id="12" name="Picture 11" descr="ScotGEN_logos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speech_bubb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3214686"/>
            <a:ext cx="2886075" cy="1704975"/>
          </a:xfrm>
          <a:prstGeom prst="rect">
            <a:avLst/>
          </a:prstGeom>
        </p:spPr>
      </p:pic>
      <p:pic>
        <p:nvPicPr>
          <p:cNvPr id="7" name="Picture 6" descr="step1_tex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735" y="3743324"/>
            <a:ext cx="1876425" cy="647700"/>
          </a:xfrm>
          <a:prstGeom prst="rect">
            <a:avLst/>
          </a:prstGeom>
        </p:spPr>
      </p:pic>
      <p:pic>
        <p:nvPicPr>
          <p:cNvPr id="8" name="Picture 7" descr="lightbul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2714620"/>
            <a:ext cx="1990725" cy="2638425"/>
          </a:xfrm>
          <a:prstGeom prst="rect">
            <a:avLst/>
          </a:prstGeom>
        </p:spPr>
      </p:pic>
      <p:pic>
        <p:nvPicPr>
          <p:cNvPr id="9" name="Picture 8" descr="female_inde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11" name="Picture 10" descr="lightbulb_text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86512" y="3286124"/>
            <a:ext cx="1133475" cy="647700"/>
          </a:xfrm>
          <a:prstGeom prst="rect">
            <a:avLst/>
          </a:prstGeom>
        </p:spPr>
      </p:pic>
      <p:pic>
        <p:nvPicPr>
          <p:cNvPr id="12" name="Picture 11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13" name="Picture 12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15" name="Picture 14" descr="ScotGEN_logosm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speech_bubb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071678"/>
            <a:ext cx="2886075" cy="1704975"/>
          </a:xfrm>
          <a:prstGeom prst="rect">
            <a:avLst/>
          </a:prstGeom>
        </p:spPr>
      </p:pic>
      <p:pic>
        <p:nvPicPr>
          <p:cNvPr id="7" name="Picture 6" descr="step2_tex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3397" y="2495551"/>
            <a:ext cx="2562225" cy="1076325"/>
          </a:xfrm>
          <a:prstGeom prst="rect">
            <a:avLst/>
          </a:prstGeom>
        </p:spPr>
      </p:pic>
      <p:pic>
        <p:nvPicPr>
          <p:cNvPr id="8" name="Picture 7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9" name="Picture 8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12" name="Picture 11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14" name="Picture 13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17" name="Picture 16" descr="ScotGEN_logosm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7" name="Picture 6" descr="female_unaffec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8" name="Picture 7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9" name="Picture 8" descr="male_unaffec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speech_bubbl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34" y="2428868"/>
            <a:ext cx="2886075" cy="1704975"/>
          </a:xfrm>
          <a:prstGeom prst="rect">
            <a:avLst/>
          </a:prstGeom>
        </p:spPr>
      </p:pic>
      <p:pic>
        <p:nvPicPr>
          <p:cNvPr id="12" name="Picture 11" descr="step3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0100" y="3000372"/>
            <a:ext cx="1943100" cy="647700"/>
          </a:xfrm>
          <a:prstGeom prst="rect">
            <a:avLst/>
          </a:prstGeom>
        </p:spPr>
      </p:pic>
      <p:pic>
        <p:nvPicPr>
          <p:cNvPr id="13" name="Picture 12" descr="lightbulb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6512" y="2357429"/>
            <a:ext cx="2500330" cy="3313835"/>
          </a:xfrm>
          <a:prstGeom prst="rect">
            <a:avLst/>
          </a:prstGeom>
        </p:spPr>
      </p:pic>
      <p:pic>
        <p:nvPicPr>
          <p:cNvPr id="14" name="Picture 13" descr="lightbulb_text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72264" y="2786058"/>
            <a:ext cx="1914525" cy="1533525"/>
          </a:xfrm>
          <a:prstGeom prst="rect">
            <a:avLst/>
          </a:prstGeom>
        </p:spPr>
      </p:pic>
      <p:pic>
        <p:nvPicPr>
          <p:cNvPr id="15" name="Picture 14" descr="diagnose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6" name="Picture 15" descr="Helen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7" name="Picture 16" descr="James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8" name="Picture 17" descr="Jane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21" name="Picture 20" descr="Vera_text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22" name="Picture 21" descr="arrow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23" name="Picture 22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24" name="Picture 23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26" name="Picture 25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7" name="Picture 6" descr="speech_bubb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2214554"/>
            <a:ext cx="2886075" cy="1704975"/>
          </a:xfrm>
          <a:prstGeom prst="rect">
            <a:avLst/>
          </a:prstGeom>
        </p:spPr>
      </p:pic>
      <p:pic>
        <p:nvPicPr>
          <p:cNvPr id="9" name="Picture 8" descr="step4_tex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2714620"/>
            <a:ext cx="1933575" cy="647700"/>
          </a:xfrm>
          <a:prstGeom prst="rect">
            <a:avLst/>
          </a:prstGeom>
        </p:spPr>
      </p:pic>
      <p:pic>
        <p:nvPicPr>
          <p:cNvPr id="11" name="Picture 10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12" name="Picture 11" descr="female_unaffect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13" name="Picture 12" descr="female_inde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14" name="Picture 13" descr="male_unaffecte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5" name="Picture 14" descr="diagnose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6" name="Picture 15" descr="Helen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7" name="Picture 16" descr="James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8" name="Picture 17" descr="Jane_tex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19" name="Picture 18" descr="Vera_tex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20" name="Picture 19" descr="arrow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6" name="Picture 5" descr="lightbulb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4282" y="2928935"/>
            <a:ext cx="2156035" cy="2857520"/>
          </a:xfrm>
          <a:prstGeom prst="rect">
            <a:avLst/>
          </a:prstGeom>
        </p:spPr>
      </p:pic>
      <p:pic>
        <p:nvPicPr>
          <p:cNvPr id="21" name="Picture 20" descr="condition_text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19107" y="3643314"/>
            <a:ext cx="1381125" cy="438150"/>
          </a:xfrm>
          <a:prstGeom prst="rect">
            <a:avLst/>
          </a:prstGeom>
        </p:spPr>
      </p:pic>
      <p:pic>
        <p:nvPicPr>
          <p:cNvPr id="22" name="Picture 21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23" name="Picture 22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24" name="Picture 23" descr="red_arrow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4016811">
            <a:off x="1896950" y="2718030"/>
            <a:ext cx="790575" cy="142875"/>
          </a:xfrm>
          <a:prstGeom prst="rect">
            <a:avLst/>
          </a:prstGeom>
        </p:spPr>
      </p:pic>
      <p:pic>
        <p:nvPicPr>
          <p:cNvPr id="25" name="Picture 24" descr="ScotGEN_logosm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7" name="Picture 6" descr="female_unaffec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8" name="Picture 7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9" name="Picture 8" descr="male_unaffec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diagnose_tex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2" name="Picture 11" descr="Helen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3" name="Picture 12" descr="James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4" name="Picture 13" descr="Jane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15" name="Picture 14" descr="Vera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16" name="Picture 15" descr="arrow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17" name="Picture 16" descr="speech_bubbl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357818" y="2357430"/>
            <a:ext cx="2886075" cy="1704975"/>
          </a:xfrm>
          <a:prstGeom prst="rect">
            <a:avLst/>
          </a:prstGeom>
        </p:spPr>
      </p:pic>
      <p:pic>
        <p:nvPicPr>
          <p:cNvPr id="18" name="Picture 17" descr="step5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929322" y="3000372"/>
            <a:ext cx="1885950" cy="438150"/>
          </a:xfrm>
          <a:prstGeom prst="rect">
            <a:avLst/>
          </a:prstGeom>
        </p:spPr>
      </p:pic>
      <p:pic>
        <p:nvPicPr>
          <p:cNvPr id="19" name="Picture 18" descr="red_arrow_dat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9836853">
            <a:off x="6025129" y="2143116"/>
            <a:ext cx="409575" cy="85725"/>
          </a:xfrm>
          <a:prstGeom prst="rect">
            <a:avLst/>
          </a:prstGeom>
        </p:spPr>
      </p:pic>
      <p:pic>
        <p:nvPicPr>
          <p:cNvPr id="20" name="Picture 19" descr="red_arrow_sign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879685">
            <a:off x="5955946" y="6000768"/>
            <a:ext cx="409575" cy="85725"/>
          </a:xfrm>
          <a:prstGeom prst="rect">
            <a:avLst/>
          </a:prstGeom>
        </p:spPr>
      </p:pic>
      <p:pic>
        <p:nvPicPr>
          <p:cNvPr id="21" name="Picture 20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22" name="Picture 21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24" name="Picture 23" descr="ScotGEN_logosm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7" name="Picture 6" descr="female_unaffec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8" name="Picture 7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9" name="Picture 8" descr="male_unaffec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diagnose_tex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2" name="Picture 11" descr="Helen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3" name="Picture 12" descr="James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4" name="Picture 13" descr="Jane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15" name="Picture 14" descr="Vera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16" name="Picture 15" descr="arrow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17" name="Picture 16" descr="speech_bubbl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28926" y="2357430"/>
            <a:ext cx="2886075" cy="1704975"/>
          </a:xfrm>
          <a:prstGeom prst="rect">
            <a:avLst/>
          </a:prstGeom>
        </p:spPr>
      </p:pic>
      <p:pic>
        <p:nvPicPr>
          <p:cNvPr id="18" name="Picture 17" descr="step6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00430" y="3000372"/>
            <a:ext cx="1752600" cy="438150"/>
          </a:xfrm>
          <a:prstGeom prst="rect">
            <a:avLst/>
          </a:prstGeom>
        </p:spPr>
      </p:pic>
      <p:pic>
        <p:nvPicPr>
          <p:cNvPr id="19" name="Picture 18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20" name="Picture 19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22" name="Picture 21" descr="ScotGEN_logosm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141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Here you will learn how to take a family history and construct a family tree using the symbols and relationship lines you learnt in the previous presentations.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9190" y="129581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Click on the next button to progress through the presentation.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1538288"/>
            <a:ext cx="9001156" cy="5248298"/>
          </a:xfrm>
          <a:prstGeom prst="rect">
            <a:avLst/>
          </a:prstGeom>
        </p:spPr>
      </p:pic>
      <p:pic>
        <p:nvPicPr>
          <p:cNvPr id="6" name="Picture 5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1975" y="4572008"/>
            <a:ext cx="400050" cy="400050"/>
          </a:xfrm>
          <a:prstGeom prst="rect">
            <a:avLst/>
          </a:prstGeom>
        </p:spPr>
      </p:pic>
      <p:pic>
        <p:nvPicPr>
          <p:cNvPr id="7" name="Picture 6" descr="female_unaffec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600586"/>
            <a:ext cx="400050" cy="400050"/>
          </a:xfrm>
          <a:prstGeom prst="rect">
            <a:avLst/>
          </a:prstGeom>
        </p:spPr>
      </p:pic>
      <p:pic>
        <p:nvPicPr>
          <p:cNvPr id="8" name="Picture 7" descr="female_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4600586"/>
            <a:ext cx="400050" cy="400050"/>
          </a:xfrm>
          <a:prstGeom prst="rect">
            <a:avLst/>
          </a:prstGeom>
        </p:spPr>
      </p:pic>
      <p:pic>
        <p:nvPicPr>
          <p:cNvPr id="9" name="Picture 8" descr="male_unaffec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4600586"/>
            <a:ext cx="400050" cy="400050"/>
          </a:xfrm>
          <a:prstGeom prst="rect">
            <a:avLst/>
          </a:prstGeom>
        </p:spPr>
      </p:pic>
      <p:pic>
        <p:nvPicPr>
          <p:cNvPr id="11" name="Picture 10" descr="diagnose_tex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76794" y="4362459"/>
            <a:ext cx="723900" cy="352425"/>
          </a:xfrm>
          <a:prstGeom prst="rect">
            <a:avLst/>
          </a:prstGeom>
        </p:spPr>
      </p:pic>
      <p:pic>
        <p:nvPicPr>
          <p:cNvPr id="12" name="Picture 11" descr="Helen_tex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976" y="5029216"/>
            <a:ext cx="704850" cy="685800"/>
          </a:xfrm>
          <a:prstGeom prst="rect">
            <a:avLst/>
          </a:prstGeom>
        </p:spPr>
      </p:pic>
      <p:pic>
        <p:nvPicPr>
          <p:cNvPr id="13" name="Picture 12" descr="James_text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85976" y="5000636"/>
            <a:ext cx="742950" cy="352425"/>
          </a:xfrm>
          <a:prstGeom prst="rect">
            <a:avLst/>
          </a:prstGeom>
        </p:spPr>
      </p:pic>
      <p:pic>
        <p:nvPicPr>
          <p:cNvPr id="14" name="Picture 13" descr="Jane_text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2900" y="4976827"/>
            <a:ext cx="838200" cy="523875"/>
          </a:xfrm>
          <a:prstGeom prst="rect">
            <a:avLst/>
          </a:prstGeom>
        </p:spPr>
      </p:pic>
      <p:pic>
        <p:nvPicPr>
          <p:cNvPr id="15" name="Picture 14" descr="Vera_tex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95633" y="5000636"/>
            <a:ext cx="733425" cy="352425"/>
          </a:xfrm>
          <a:prstGeom prst="rect">
            <a:avLst/>
          </a:prstGeom>
        </p:spPr>
      </p:pic>
      <p:pic>
        <p:nvPicPr>
          <p:cNvPr id="16" name="Picture 15" descr="arrow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0037082">
            <a:off x="3929058" y="4857760"/>
            <a:ext cx="409575" cy="85725"/>
          </a:xfrm>
          <a:prstGeom prst="rect">
            <a:avLst/>
          </a:prstGeom>
        </p:spPr>
      </p:pic>
      <p:pic>
        <p:nvPicPr>
          <p:cNvPr id="17" name="Picture 16" descr="speech_bubbl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28926" y="2357430"/>
            <a:ext cx="2886075" cy="1704975"/>
          </a:xfrm>
          <a:prstGeom prst="rect">
            <a:avLst/>
          </a:prstGeom>
        </p:spPr>
      </p:pic>
      <p:pic>
        <p:nvPicPr>
          <p:cNvPr id="18" name="Picture 17" descr="step7_tex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71802" y="2857496"/>
            <a:ext cx="2628900" cy="647700"/>
          </a:xfrm>
          <a:prstGeom prst="rect">
            <a:avLst/>
          </a:prstGeom>
        </p:spPr>
      </p:pic>
      <p:pic>
        <p:nvPicPr>
          <p:cNvPr id="19" name="Picture 18" descr="back_btn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314961" y="857232"/>
            <a:ext cx="1035851" cy="357190"/>
          </a:xfrm>
          <a:prstGeom prst="rect">
            <a:avLst/>
          </a:prstGeom>
        </p:spPr>
      </p:pic>
      <p:pic>
        <p:nvPicPr>
          <p:cNvPr id="20" name="Picture 19" descr="next_btn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072329" y="857232"/>
            <a:ext cx="1033560" cy="356400"/>
          </a:xfrm>
          <a:prstGeom prst="rect">
            <a:avLst/>
          </a:prstGeom>
        </p:spPr>
      </p:pic>
      <p:pic>
        <p:nvPicPr>
          <p:cNvPr id="22" name="Picture 21" descr="ScotGEN_logosm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58214" y="149212"/>
            <a:ext cx="578473" cy="11366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1714</TotalTime>
  <Words>1045</Words>
  <Application>Microsoft Office PowerPoint</Application>
  <PresentationFormat>On-screen Show (4:3)</PresentationFormat>
  <Paragraphs>84</Paragraphs>
  <Slides>25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Edinburgh Napier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Vielma, Niki</dc:creator>
  <cp:lastModifiedBy>Bain, Paula</cp:lastModifiedBy>
  <cp:revision>98</cp:revision>
  <dcterms:created xsi:type="dcterms:W3CDTF">2009-12-22T14:52:51Z</dcterms:created>
  <dcterms:modified xsi:type="dcterms:W3CDTF">2015-03-25T16:17:36Z</dcterms:modified>
</cp:coreProperties>
</file>